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9E776C9-8CBB-49C6-99D1-8278A01EE96E}" type="datetimeFigureOut">
              <a:rPr lang="id-ID" smtClean="0"/>
              <a:t>13/01/2018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10378D8-CF46-4BF0-88CC-486315EE37E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6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531298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C00000"/>
                </a:solidFill>
                <a:latin typeface="Adobe Garamond Pro Bold" pitchFamily="18" charset="0"/>
              </a:rPr>
              <a:t>Ekstensi </a:t>
            </a:r>
            <a:r>
              <a:rPr lang="id-ID" sz="2800" i="1" dirty="0" smtClean="0">
                <a:solidFill>
                  <a:srgbClr val="C00000"/>
                </a:solidFill>
                <a:latin typeface="Adobe Garamond Pro Bold" pitchFamily="18" charset="0"/>
              </a:rPr>
              <a:t>Orang Asing</a:t>
            </a:r>
            <a:r>
              <a:rPr lang="id-ID" sz="2800" dirty="0" smtClean="0">
                <a:solidFill>
                  <a:srgbClr val="C00000"/>
                </a:solidFill>
                <a:latin typeface="Adobe Garamond Pro Bold" pitchFamily="18" charset="0"/>
              </a:rPr>
              <a:t>:</a:t>
            </a:r>
            <a:r>
              <a:rPr lang="id-ID" sz="2800" b="1" dirty="0">
                <a:solidFill>
                  <a:srgbClr val="C00000"/>
                </a:solidFill>
                <a:latin typeface="Adobe Garamond Pro Bold" pitchFamily="18" charset="0"/>
              </a:rPr>
              <a:t> </a:t>
            </a:r>
            <a:r>
              <a:rPr lang="id-ID" sz="2800" b="1" dirty="0" smtClean="0">
                <a:solidFill>
                  <a:srgbClr val="C00000"/>
                </a:solidFill>
                <a:latin typeface="Adobe Garamond Pro Bold" pitchFamily="18" charset="0"/>
              </a:rPr>
              <a:t/>
            </a:r>
            <a:br>
              <a:rPr lang="id-ID" sz="2800" b="1" dirty="0" smtClean="0">
                <a:solidFill>
                  <a:srgbClr val="C00000"/>
                </a:solidFill>
                <a:latin typeface="Adobe Garamond Pro Bold" pitchFamily="18" charset="0"/>
              </a:rPr>
            </a:br>
            <a:r>
              <a:rPr lang="en-US" sz="2800" b="1" dirty="0" err="1" smtClean="0">
                <a:solidFill>
                  <a:srgbClr val="C00000"/>
                </a:solidFill>
                <a:latin typeface="Adobe Garamond Pro Bold" pitchFamily="18" charset="0"/>
              </a:rPr>
              <a:t>Absurdisme</a:t>
            </a:r>
            <a:r>
              <a:rPr lang="en-US" sz="2800" b="1" dirty="0" smtClean="0">
                <a:solidFill>
                  <a:srgbClr val="C00000"/>
                </a:solidFill>
                <a:latin typeface="Adobe Garamond Pro Bold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dobe Garamond Pro Bold" pitchFamily="18" charset="0"/>
              </a:rPr>
              <a:t>Albert Camus</a:t>
            </a:r>
            <a:r>
              <a:rPr lang="id-ID" sz="2800" dirty="0">
                <a:solidFill>
                  <a:srgbClr val="C00000"/>
                </a:solidFill>
                <a:latin typeface="Adobe Garamond Pro Bold" pitchFamily="18" charset="0"/>
              </a:rPr>
              <a:t/>
            </a:r>
            <a:br>
              <a:rPr lang="id-ID" sz="2800" dirty="0">
                <a:solidFill>
                  <a:srgbClr val="C00000"/>
                </a:solidFill>
                <a:latin typeface="Adobe Garamond Pro Bold" pitchFamily="18" charset="0"/>
              </a:rPr>
            </a:br>
            <a:r>
              <a:rPr lang="id-ID" sz="2800" dirty="0" smtClean="0">
                <a:solidFill>
                  <a:srgbClr val="C00000"/>
                </a:solidFill>
                <a:latin typeface="Adobe Garamond Pro Bold" pitchFamily="18" charset="0"/>
              </a:rPr>
              <a:t/>
            </a:r>
            <a:br>
              <a:rPr lang="id-ID" sz="2800" dirty="0" smtClean="0">
                <a:solidFill>
                  <a:srgbClr val="C00000"/>
                </a:solidFill>
                <a:latin typeface="Adobe Garamond Pro Bold" pitchFamily="18" charset="0"/>
              </a:rPr>
            </a:br>
            <a:endParaRPr lang="id-ID" sz="2800" dirty="0">
              <a:solidFill>
                <a:srgbClr val="C00000"/>
              </a:solidFill>
              <a:latin typeface="Adobe Garamond Pro Bold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28359"/>
            <a:ext cx="3240360" cy="4263632"/>
          </a:xfrm>
        </p:spPr>
      </p:pic>
    </p:spTree>
    <p:extLst>
      <p:ext uri="{BB962C8B-B14F-4D97-AF65-F5344CB8AC3E}">
        <p14:creationId xmlns:p14="http://schemas.microsoft.com/office/powerpoint/2010/main" val="29990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Pushpin</vt:lpstr>
      <vt:lpstr>PowerPoint Presentation</vt:lpstr>
      <vt:lpstr>Ekstensi Orang Asing:  Absurdisme Albert Camus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MJS</dc:creator>
  <cp:lastModifiedBy>MJS</cp:lastModifiedBy>
  <cp:revision>3</cp:revision>
  <dcterms:created xsi:type="dcterms:W3CDTF">2018-01-13T06:56:50Z</dcterms:created>
  <dcterms:modified xsi:type="dcterms:W3CDTF">2018-01-13T07:25:00Z</dcterms:modified>
</cp:coreProperties>
</file>